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4" r:id="rId5"/>
    <p:sldId id="268" r:id="rId6"/>
    <p:sldId id="267" r:id="rId7"/>
    <p:sldId id="26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5" Type="http://schemas.openxmlformats.org/officeDocument/2006/relationships/image" Target="../media/image6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52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43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330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693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98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3020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7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65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664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8872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25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02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72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48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313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25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622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807063-98A5-4965-BB18-C29A7A473732}" type="datetimeFigureOut">
              <a:rPr lang="ru-RU" smtClean="0"/>
              <a:t>26.05.2022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803FA6-4764-487F-B779-DF6ADF22E2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6364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9.wmf"/><Relationship Id="rId3" Type="http://schemas.openxmlformats.org/officeDocument/2006/relationships/oleObject" Target="../embeddings/oleObject1.bin"/><Relationship Id="rId21" Type="http://schemas.openxmlformats.org/officeDocument/2006/relationships/image" Target="../media/image11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8.wmf"/><Relationship Id="rId20" Type="http://schemas.openxmlformats.org/officeDocument/2006/relationships/image" Target="../media/image10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Relationship Id="rId22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5.bin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2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4FCD3-8FEB-009C-2712-1D29AE497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1507788" cy="2971801"/>
          </a:xfrm>
        </p:spPr>
        <p:txBody>
          <a:bodyPr/>
          <a:lstStyle/>
          <a:p>
            <a:r>
              <a:rPr lang="ru-RU" dirty="0"/>
              <a:t>Портфолио участника конкурса </a:t>
            </a:r>
            <a:br>
              <a:rPr lang="ru-RU" dirty="0"/>
            </a:br>
            <a:r>
              <a:rPr lang="ru-RU" dirty="0"/>
              <a:t>навигаторы детства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E60AA9-5E27-6221-AC38-3F42ADDCAC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лицей №5</a:t>
            </a: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449580" algn="l"/>
              </a:tabLst>
            </a:pP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города Каменск-Шахтинского Ростовской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1284761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E7481-E2C0-BFF9-6AEB-695897B72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312" y="620342"/>
            <a:ext cx="8534400" cy="1507067"/>
          </a:xfrm>
        </p:spPr>
        <p:txBody>
          <a:bodyPr>
            <a:normAutofit/>
          </a:bodyPr>
          <a:lstStyle/>
          <a:p>
            <a:r>
              <a:rPr lang="ru-RU" dirty="0"/>
              <a:t>Харченко Алефтина Игоревна - </a:t>
            </a:r>
            <a:br>
              <a:rPr lang="ru-RU" dirty="0"/>
            </a:br>
            <a:r>
              <a:rPr lang="ru-RU" sz="2700" dirty="0"/>
              <a:t>учитель математики, классный руководитель, лидер РДШ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3ABC510-1FA9-FD76-8327-C671E71CD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439" y="320040"/>
            <a:ext cx="3139902" cy="361473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C0139E-6141-41AE-73D5-E160E0530D3E}"/>
              </a:ext>
            </a:extLst>
          </p:cNvPr>
          <p:cNvSpPr txBox="1"/>
          <p:nvPr/>
        </p:nvSpPr>
        <p:spPr>
          <a:xfrm>
            <a:off x="341312" y="3196114"/>
            <a:ext cx="8383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«Я люблю то, что делаю, и делаю то, что люблю…» «Работа – лучший способ наслаждаться жизнью», - утверждал Кант. Так буду же ею наслаждаться, обладая великой силой каждого учителя – владеть сердцами своих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2439745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B8B8AF3-96D7-A8DF-8259-AD64B565E0D1}"/>
              </a:ext>
            </a:extLst>
          </p:cNvPr>
          <p:cNvSpPr txBox="1"/>
          <p:nvPr/>
        </p:nvSpPr>
        <p:spPr>
          <a:xfrm>
            <a:off x="275230" y="140102"/>
            <a:ext cx="11461846" cy="643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Личная карта участника конкурса </a:t>
            </a:r>
          </a:p>
          <a:p>
            <a:r>
              <a:rPr lang="ru-RU" sz="2400" b="1" dirty="0"/>
              <a:t>Ф.И.О.:  </a:t>
            </a:r>
            <a:r>
              <a:rPr lang="ru-RU" sz="2400" dirty="0"/>
              <a:t>Харченко Алефтина Игоревна</a:t>
            </a:r>
          </a:p>
          <a:p>
            <a:r>
              <a:rPr lang="ru-RU" sz="2400" b="1" dirty="0"/>
              <a:t>Дата рождения: </a:t>
            </a:r>
            <a:r>
              <a:rPr lang="ru-RU" sz="2400" dirty="0"/>
              <a:t>23.03.1982 г. </a:t>
            </a:r>
          </a:p>
          <a:p>
            <a:r>
              <a:rPr lang="ru-RU" sz="2400" b="1" dirty="0"/>
              <a:t>Образование: </a:t>
            </a:r>
            <a:r>
              <a:rPr lang="ru-RU" sz="2400" dirty="0"/>
              <a:t>высшее,</a:t>
            </a:r>
            <a:r>
              <a:rPr lang="ru-RU" sz="2400" b="1" dirty="0"/>
              <a:t> </a:t>
            </a:r>
            <a:r>
              <a:rPr lang="ru-RU" sz="2400" dirty="0"/>
              <a:t>в 2003 году закончила педагогический колледж г. Каменск-Шахтинский, в  2007 г. - ПИ ЮФУ г. </a:t>
            </a:r>
            <a:r>
              <a:rPr lang="ru-RU" sz="2400" dirty="0" err="1"/>
              <a:t>Ростова</a:t>
            </a:r>
            <a:r>
              <a:rPr lang="ru-RU" sz="2400" dirty="0"/>
              <a:t>-на-Дону.</a:t>
            </a:r>
          </a:p>
          <a:p>
            <a:r>
              <a:rPr lang="ru-RU" sz="2400" b="1" dirty="0"/>
              <a:t>Специальность:  </a:t>
            </a:r>
            <a:r>
              <a:rPr lang="ru-RU" sz="2400" dirty="0"/>
              <a:t>математика</a:t>
            </a:r>
          </a:p>
          <a:p>
            <a:r>
              <a:rPr lang="ru-RU" sz="2400" b="1" dirty="0"/>
              <a:t>Место работы: </a:t>
            </a:r>
            <a:r>
              <a:rPr lang="ru-RU" sz="2400" dirty="0"/>
              <a:t>МБОУ лицей 5 </a:t>
            </a:r>
            <a:r>
              <a:rPr lang="ru-RU" sz="2400" dirty="0" err="1"/>
              <a:t>г.Каменск</a:t>
            </a:r>
            <a:r>
              <a:rPr lang="ru-RU" sz="2400" dirty="0"/>
              <a:t>-Шахтинского Ростовской области</a:t>
            </a:r>
          </a:p>
          <a:p>
            <a:r>
              <a:rPr lang="ru-RU" sz="2400" b="1" dirty="0"/>
              <a:t>Занимаемая должность: </a:t>
            </a:r>
            <a:r>
              <a:rPr lang="ru-RU" sz="2400" dirty="0"/>
              <a:t>учитель математики, </a:t>
            </a:r>
            <a:r>
              <a:rPr lang="en-US" sz="2400" dirty="0"/>
              <a:t>I </a:t>
            </a:r>
            <a:r>
              <a:rPr lang="ru-RU" sz="2400" dirty="0"/>
              <a:t>категория</a:t>
            </a:r>
          </a:p>
          <a:p>
            <a:r>
              <a:rPr lang="ru-RU" sz="2400" b="1" dirty="0"/>
              <a:t>Общий стаж: </a:t>
            </a:r>
            <a:r>
              <a:rPr lang="ru-RU" sz="2400" dirty="0"/>
              <a:t> 18 лет 7 месяцев,</a:t>
            </a:r>
          </a:p>
          <a:p>
            <a:r>
              <a:rPr lang="ru-RU" sz="2400" b="1" dirty="0"/>
              <a:t>Педагогический стаж:</a:t>
            </a:r>
            <a:r>
              <a:rPr lang="ru-RU" sz="2400" dirty="0"/>
              <a:t> 17 лет 7 месяцев</a:t>
            </a:r>
          </a:p>
          <a:p>
            <a:r>
              <a:rPr lang="ru-RU" sz="2400" b="1" dirty="0"/>
              <a:t>Внеурочная работа</a:t>
            </a:r>
            <a:r>
              <a:rPr lang="ru-RU" sz="2400" dirty="0"/>
              <a:t>: лидер РДШ в школе, руководитель кружка «Финансовая грамотность»</a:t>
            </a:r>
          </a:p>
          <a:p>
            <a:r>
              <a:rPr lang="ru-RU" sz="2400" b="1" dirty="0"/>
              <a:t>Творческие замыслы: </a:t>
            </a:r>
            <a:r>
              <a:rPr lang="ru-RU" sz="2400" dirty="0"/>
              <a:t>участие в профессиональных конкурсах («Урок для учителя», Учитель года и др.) и всероссийских проектах; проектная и исследовательская деятельность с командами старшеклассников и активом школьного музея; участие в различных направлениях РДШ</a:t>
            </a:r>
          </a:p>
        </p:txBody>
      </p:sp>
    </p:spTree>
    <p:extLst>
      <p:ext uri="{BB962C8B-B14F-4D97-AF65-F5344CB8AC3E}">
        <p14:creationId xmlns:p14="http://schemas.microsoft.com/office/powerpoint/2010/main" val="2949697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A5B99-061F-35C4-3CBB-D4FA206C0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7934" y="-350875"/>
            <a:ext cx="8534400" cy="1507067"/>
          </a:xfrm>
        </p:spPr>
        <p:txBody>
          <a:bodyPr/>
          <a:lstStyle/>
          <a:p>
            <a:r>
              <a:rPr lang="ru-RU" b="1" dirty="0"/>
              <a:t>Мои достижения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84CFBC7D-2F11-64CD-1CFD-63376AD6DF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139975"/>
              </p:ext>
            </p:extLst>
          </p:nvPr>
        </p:nvGraphicFramePr>
        <p:xfrm>
          <a:off x="-230005" y="3384038"/>
          <a:ext cx="2511025" cy="3561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230005" y="3384038"/>
                        <a:ext cx="2511025" cy="3561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892EAD25-168F-C2F5-0951-901C31B8E1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37887"/>
              </p:ext>
            </p:extLst>
          </p:nvPr>
        </p:nvGraphicFramePr>
        <p:xfrm>
          <a:off x="59233" y="1"/>
          <a:ext cx="2221787" cy="315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1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233" y="1"/>
                        <a:ext cx="2221787" cy="315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83597FC4-1046-6D82-5EBA-3DD86A37CB4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859025"/>
              </p:ext>
            </p:extLst>
          </p:nvPr>
        </p:nvGraphicFramePr>
        <p:xfrm>
          <a:off x="251826" y="6858000"/>
          <a:ext cx="1507980" cy="2139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1826" y="6858000"/>
                        <a:ext cx="1507980" cy="2139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380E652D-872E-0C36-9D06-EF2A06ABB8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343313"/>
              </p:ext>
            </p:extLst>
          </p:nvPr>
        </p:nvGraphicFramePr>
        <p:xfrm>
          <a:off x="4846535" y="862873"/>
          <a:ext cx="2510454" cy="355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3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46535" y="862873"/>
                        <a:ext cx="2510454" cy="3556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C9F11413-095A-91F0-2BF9-6E94CCC23B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752750"/>
              </p:ext>
            </p:extLst>
          </p:nvPr>
        </p:nvGraphicFramePr>
        <p:xfrm>
          <a:off x="7273225" y="3319144"/>
          <a:ext cx="2443728" cy="3462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4" name="PDF" r:id="rId11" imgW="0" imgH="360" progId="FoxitReader.Document">
                  <p:embed/>
                </p:oleObj>
              </mc:Choice>
              <mc:Fallback>
                <p:oleObj name="PDF" r:id="rId11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73225" y="3319144"/>
                        <a:ext cx="2443728" cy="3462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4B14DDA3-72F9-493E-EA1D-2F2888D0F9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812509"/>
              </p:ext>
            </p:extLst>
          </p:nvPr>
        </p:nvGraphicFramePr>
        <p:xfrm>
          <a:off x="9644564" y="3315897"/>
          <a:ext cx="2636802" cy="3735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name="PDF" r:id="rId13" imgW="0" imgH="360" progId="FoxitReader.Document">
                  <p:embed/>
                </p:oleObj>
              </mc:Choice>
              <mc:Fallback>
                <p:oleObj name="PDF" r:id="rId1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644564" y="3315897"/>
                        <a:ext cx="2636802" cy="3735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AF72A423-1138-6521-4A04-C35F4FCFE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7330714"/>
              </p:ext>
            </p:extLst>
          </p:nvPr>
        </p:nvGraphicFramePr>
        <p:xfrm>
          <a:off x="2344923" y="683867"/>
          <a:ext cx="2636802" cy="3735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" name="PDF" r:id="rId15" imgW="0" imgH="360" progId="FoxitReader.Document">
                  <p:embed/>
                </p:oleObj>
              </mc:Choice>
              <mc:Fallback>
                <p:oleObj name="PDF" r:id="rId1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344923" y="683867"/>
                        <a:ext cx="2636802" cy="3735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>
            <a:extLst>
              <a:ext uri="{FF2B5EF4-FFF2-40B4-BE49-F238E27FC236}">
                <a16:creationId xmlns:a16="http://schemas.microsoft.com/office/drawing/2014/main" id="{E4D69E6D-F62A-4B63-5D21-055B2F80B6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747655"/>
              </p:ext>
            </p:extLst>
          </p:nvPr>
        </p:nvGraphicFramePr>
        <p:xfrm>
          <a:off x="7323286" y="76655"/>
          <a:ext cx="2320780" cy="32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PDF" r:id="rId17" imgW="0" imgH="360" progId="FoxitReader.Document">
                  <p:embed/>
                </p:oleObj>
              </mc:Choice>
              <mc:Fallback>
                <p:oleObj name="PDF" r:id="rId1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7323286" y="76655"/>
                        <a:ext cx="2320780" cy="32921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Объект 21">
            <a:extLst>
              <a:ext uri="{FF2B5EF4-FFF2-40B4-BE49-F238E27FC236}">
                <a16:creationId xmlns:a16="http://schemas.microsoft.com/office/drawing/2014/main" id="{D6A4191A-8A0B-DD46-8FC3-AA4F789AED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89802"/>
              </p:ext>
            </p:extLst>
          </p:nvPr>
        </p:nvGraphicFramePr>
        <p:xfrm>
          <a:off x="9708467" y="-98673"/>
          <a:ext cx="2508997" cy="35546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PDF" r:id="rId19" imgW="0" imgH="360" progId="FoxitReader.Document">
                  <p:embed/>
                </p:oleObj>
              </mc:Choice>
              <mc:Fallback>
                <p:oleObj name="PDF" r:id="rId1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708467" y="-98673"/>
                        <a:ext cx="2508997" cy="35546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01C2B8F5-1A19-3A78-5B04-5F1599E9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621" y="3898081"/>
            <a:ext cx="2704630" cy="371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BF402D2A-D56E-2D9D-4C24-3ABA8DB65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11" y="4002836"/>
            <a:ext cx="2624173" cy="371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9206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57E9D72-8BE4-9807-381C-5E104135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376" y="1516075"/>
            <a:ext cx="3137773" cy="4440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278C1E-2F96-F44D-C39E-A74864D38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809" y="-309433"/>
            <a:ext cx="8534400" cy="1507067"/>
          </a:xfrm>
        </p:spPr>
        <p:txBody>
          <a:bodyPr/>
          <a:lstStyle/>
          <a:p>
            <a:r>
              <a:rPr lang="ru-RU" b="1" dirty="0"/>
              <a:t>Мои достижения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CC4AE54D-8AA9-D3F8-0CBF-84C3C0A89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590" y="1952924"/>
            <a:ext cx="2829067" cy="400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F3FB3E8D-B620-5D3C-0525-B1520FDF4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20" y="-1"/>
            <a:ext cx="2756206" cy="390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ECE599E8-4A54-8DD2-B028-29ABE68C0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273" y="76137"/>
            <a:ext cx="2648598" cy="374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8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1B22B-0D78-EA49-E642-BE914B0F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DFB86211-1D3B-BF51-2FE5-3EDE64228B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233849"/>
              </p:ext>
            </p:extLst>
          </p:nvPr>
        </p:nvGraphicFramePr>
        <p:xfrm>
          <a:off x="4653887" y="74763"/>
          <a:ext cx="4232719" cy="2999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0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53887" y="74763"/>
                        <a:ext cx="4232719" cy="29998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4280C98-42D7-0D0C-6666-8E4B720356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894496"/>
              </p:ext>
            </p:extLst>
          </p:nvPr>
        </p:nvGraphicFramePr>
        <p:xfrm>
          <a:off x="8982022" y="2644535"/>
          <a:ext cx="3280119" cy="4647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1" name="PDF" r:id="rId5" imgW="0" imgH="360" progId="FoxitReader.Document">
                  <p:embed/>
                </p:oleObj>
              </mc:Choice>
              <mc:Fallback>
                <p:oleObj name="PDF" r:id="rId5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982022" y="2644535"/>
                        <a:ext cx="3280119" cy="4647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E4BB240B-BF4D-86E2-8849-BF5D72F2AD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8823752"/>
              </p:ext>
            </p:extLst>
          </p:nvPr>
        </p:nvGraphicFramePr>
        <p:xfrm>
          <a:off x="10188" y="17760"/>
          <a:ext cx="4845145" cy="3113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2" name="PDF" r:id="rId7" imgW="0" imgH="360" progId="FoxitReader.Document">
                  <p:embed/>
                </p:oleObj>
              </mc:Choice>
              <mc:Fallback>
                <p:oleObj name="PDF" r:id="rId7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188" y="17760"/>
                        <a:ext cx="4845145" cy="31138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34B000F8-42C3-DBAD-6713-4CDE1BBE95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815084"/>
              </p:ext>
            </p:extLst>
          </p:nvPr>
        </p:nvGraphicFramePr>
        <p:xfrm>
          <a:off x="10188" y="3161277"/>
          <a:ext cx="4520869" cy="32040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3" name="PDF" r:id="rId9" imgW="0" imgH="360" progId="FoxitReader.Document">
                  <p:embed/>
                </p:oleObj>
              </mc:Choice>
              <mc:Fallback>
                <p:oleObj name="PDF" r:id="rId9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0188" y="3161277"/>
                        <a:ext cx="4520869" cy="32040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2FE56A72-35A6-A3A5-15DA-8686A29EA9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687959"/>
              </p:ext>
            </p:extLst>
          </p:nvPr>
        </p:nvGraphicFramePr>
        <p:xfrm>
          <a:off x="3932457" y="3074603"/>
          <a:ext cx="4979424" cy="3529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4" name="PDF" r:id="rId11" imgW="0" imgH="360" progId="FoxitReader.Document">
                  <p:embed/>
                </p:oleObj>
              </mc:Choice>
              <mc:Fallback>
                <p:oleObj name="PDF" r:id="rId11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932457" y="3074603"/>
                        <a:ext cx="4979424" cy="3529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DCF7DB71-54C1-4B17-B162-27F330D157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3420729"/>
              </p:ext>
            </p:extLst>
          </p:nvPr>
        </p:nvGraphicFramePr>
        <p:xfrm>
          <a:off x="8426210" y="-14959"/>
          <a:ext cx="3835931" cy="271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5" name="PDF" r:id="rId13" imgW="0" imgH="360" progId="FoxitReader.Document">
                  <p:embed/>
                </p:oleObj>
              </mc:Choice>
              <mc:Fallback>
                <p:oleObj name="PDF" r:id="rId1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426210" y="-14959"/>
                        <a:ext cx="3835931" cy="271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8161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F6C042-8A3B-A445-7A7B-0CA277FF0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76" y="4106389"/>
            <a:ext cx="2609088" cy="347878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19EE9A7-FBD7-205E-95EF-ECD6FFB2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519" y="3455572"/>
            <a:ext cx="4736964" cy="35527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CA9835-AEF2-70F5-99A9-F6967D7EB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73" y="174639"/>
            <a:ext cx="8534400" cy="1507067"/>
          </a:xfrm>
        </p:spPr>
        <p:txBody>
          <a:bodyPr/>
          <a:lstStyle/>
          <a:p>
            <a:r>
              <a:rPr lang="ru-RU" b="1" dirty="0"/>
              <a:t>Участие в конкурсах и соревнованиях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22FA4-E53E-40F4-D7ED-B7D5E8744722}"/>
              </a:ext>
            </a:extLst>
          </p:cNvPr>
          <p:cNvSpPr txBox="1"/>
          <p:nvPr/>
        </p:nvSpPr>
        <p:spPr>
          <a:xfrm>
            <a:off x="6096687" y="1012219"/>
            <a:ext cx="6107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/>
              <a:t>ССЫЛКА НА МОЮ СТРАНИЦУ Я ВКонтакте: vk.com/id559718550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C14918-05B2-824E-9467-28F5B7AC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4" y="1651482"/>
            <a:ext cx="3545455" cy="26590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01A91E-9E0B-B808-41AD-559716196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34" y="1807321"/>
            <a:ext cx="3129887" cy="23474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A92720-E687-AE30-80DD-A5B868890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625" y="1781226"/>
            <a:ext cx="2901856" cy="21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41523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218</TotalTime>
  <Words>228</Words>
  <Application>Microsoft Office PowerPoint</Application>
  <PresentationFormat>Широкоэкранный</PresentationFormat>
  <Paragraphs>20</Paragraphs>
  <Slides>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Century Gothic</vt:lpstr>
      <vt:lpstr>Times New Roman</vt:lpstr>
      <vt:lpstr>Wingdings 3</vt:lpstr>
      <vt:lpstr>Сектор</vt:lpstr>
      <vt:lpstr>PDF</vt:lpstr>
      <vt:lpstr>Портфолио участника конкурса  навигаторы детства</vt:lpstr>
      <vt:lpstr>Харченко Алефтина Игоревна -  учитель математики, классный руководитель, лидер РДШ</vt:lpstr>
      <vt:lpstr>Презентация PowerPoint</vt:lpstr>
      <vt:lpstr>Мои достижения</vt:lpstr>
      <vt:lpstr>Мои достижения</vt:lpstr>
      <vt:lpstr>Презентация PowerPoint</vt:lpstr>
      <vt:lpstr>Участие в конкурсах и соревнованиях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участника конкурса  навигаторы детства</dc:title>
  <dc:creator>Алефтина Харченко</dc:creator>
  <cp:lastModifiedBy>Алефтина Харченко</cp:lastModifiedBy>
  <cp:revision>11</cp:revision>
  <dcterms:created xsi:type="dcterms:W3CDTF">2022-05-19T16:24:10Z</dcterms:created>
  <dcterms:modified xsi:type="dcterms:W3CDTF">2022-05-26T15:55:13Z</dcterms:modified>
</cp:coreProperties>
</file>