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Телемост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«Вместе против</a:t>
            </a:r>
            <a:r>
              <a:rPr lang="en-US" dirty="0" smtClean="0"/>
              <a:t> COVID-19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Своё название </a:t>
            </a:r>
            <a:r>
              <a:rPr lang="ru-RU" sz="2800" dirty="0" err="1" smtClean="0"/>
              <a:t>коронавирусы</a:t>
            </a:r>
            <a:r>
              <a:rPr lang="ru-RU" sz="2800" dirty="0" smtClean="0"/>
              <a:t> получили </a:t>
            </a:r>
            <a:r>
              <a:rPr lang="ru-RU" sz="2800" dirty="0" err="1" smtClean="0"/>
              <a:t>из‑за</a:t>
            </a:r>
            <a:r>
              <a:rPr lang="ru-RU" sz="2800" dirty="0" smtClean="0"/>
              <a:t> специфической формы </a:t>
            </a:r>
            <a:r>
              <a:rPr lang="ru-RU" sz="2800" dirty="0" smtClean="0"/>
              <a:t>оболочки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н</a:t>
            </a:r>
            <a:r>
              <a:rPr lang="ru-RU" sz="2800" dirty="0" smtClean="0"/>
              <a:t>апоминающей корону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3"/>
            <a:ext cx="8712968" cy="514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COVID </a:t>
            </a:r>
            <a:r>
              <a:rPr lang="ru-RU" dirty="0" smtClean="0"/>
              <a:t>особенно опасен для пожилых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30" t="14227" r="10377" b="9466"/>
          <a:stretch>
            <a:fillRect/>
          </a:stretch>
        </p:blipFill>
        <p:spPr bwMode="auto">
          <a:xfrm>
            <a:off x="467544" y="1412776"/>
            <a:ext cx="8208912" cy="526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Почему нужно носить маску?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76455" cy="56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6944" cy="67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5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568952" cy="643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себя и своих </a:t>
            </a:r>
            <a:r>
              <a:rPr lang="ru-RU" dirty="0" err="1" smtClean="0"/>
              <a:t>близких!Ё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33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Телемост </vt:lpstr>
      <vt:lpstr>Своё название коронавирусы получили из‑за специфической формы оболочки, напоминающей корону</vt:lpstr>
      <vt:lpstr>Слайд 3</vt:lpstr>
      <vt:lpstr>COVID особенно опасен для пожилых</vt:lpstr>
      <vt:lpstr>Почему нужно носить маску?</vt:lpstr>
      <vt:lpstr>Слайд 6</vt:lpstr>
      <vt:lpstr>Слайд 7</vt:lpstr>
      <vt:lpstr>Слайд 8</vt:lpstr>
      <vt:lpstr>Берегите себя и своих близких!Ё!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Телемост </dc:title>
  <dc:creator>Admin!</dc:creator>
  <cp:lastModifiedBy>Admin!</cp:lastModifiedBy>
  <cp:revision>3</cp:revision>
  <dcterms:created xsi:type="dcterms:W3CDTF">2020-10-20T13:22:13Z</dcterms:created>
  <dcterms:modified xsi:type="dcterms:W3CDTF">2020-10-20T13:45:53Z</dcterms:modified>
</cp:coreProperties>
</file>